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6" r:id="rId4"/>
    <p:sldId id="289" r:id="rId5"/>
    <p:sldId id="279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15B6396-D8F2-4C17-8806-F574D76087F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B622124-D645-4A5D-BD8A-02FFFC0ECB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edu.eg/staff/ahmedmohamed6" TargetMode="External"/><Relationship Id="rId2" Type="http://schemas.openxmlformats.org/officeDocument/2006/relationships/hyperlink" Target="mailto:ahmed.mohamed@fagr.bu.edu.e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CHEMISTRY 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BIOCHEMISTRY</a:t>
            </a:r>
            <a:endParaRPr lang="en-US" sz="2400" dirty="0"/>
          </a:p>
        </p:txBody>
      </p:sp>
      <p:pic>
        <p:nvPicPr>
          <p:cNvPr id="4" name="Picture 3" descr="biochemistr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95" y="161851"/>
            <a:ext cx="1849417" cy="1394941"/>
          </a:xfrm>
          <a:prstGeom prst="rect">
            <a:avLst/>
          </a:prstGeom>
          <a:noFill/>
          <a:extLst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84" y="133276"/>
            <a:ext cx="1868500" cy="142351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756" y="87237"/>
            <a:ext cx="2474516" cy="146955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044" y="87238"/>
            <a:ext cx="1661675" cy="146955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64536" y="1688580"/>
            <a:ext cx="42546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Desert </a:t>
            </a:r>
            <a:r>
              <a:rPr lang="en-US" sz="3600" b="1" dirty="0" smtClean="0"/>
              <a:t>land and </a:t>
            </a:r>
            <a:r>
              <a:rPr lang="en-US" sz="3600" b="1" dirty="0"/>
              <a:t>reclamation program</a:t>
            </a:r>
          </a:p>
          <a:p>
            <a:pPr algn="ctr"/>
            <a:r>
              <a:rPr lang="en-US" sz="3600" b="1" dirty="0"/>
              <a:t>Level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536" y="4128692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Lecture 7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7712" y="4893472"/>
            <a:ext cx="441546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400" b="1" dirty="0" smtClean="0"/>
              <a:t>Course prof.</a:t>
            </a:r>
            <a:endParaRPr lang="ar-EG" sz="2400" b="1" dirty="0" smtClean="0"/>
          </a:p>
          <a:p>
            <a:pPr algn="ctr" rtl="1"/>
            <a:r>
              <a:rPr lang="en-US" sz="3000" b="1" dirty="0" smtClean="0"/>
              <a:t>Dr. Ahmed Mohamed</a:t>
            </a:r>
          </a:p>
          <a:p>
            <a:pPr algn="ctr" rtl="1"/>
            <a:r>
              <a:rPr lang="en-US" sz="2400" b="1" dirty="0" smtClean="0"/>
              <a:t>Lecturer at Dep. Of Biochemistry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18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64896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Amino Acids Have Characteristic Titration Curves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949" y="3306118"/>
            <a:ext cx="4490499" cy="310150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78967" y="2269187"/>
            <a:ext cx="3824485" cy="5077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Titration Curves Predict the Electric Charge of Amino Acids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3614153" cy="8971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4921733" y="0"/>
            <a:ext cx="3060453" cy="584775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BIOCHEMISTRY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561" y="692696"/>
            <a:ext cx="8136904" cy="68588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Peptides Are Chains of Amino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77" y="1484784"/>
            <a:ext cx="7848872" cy="48245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921733" y="0"/>
            <a:ext cx="3060453" cy="584775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BIOCHEMISTRY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0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73" y="692696"/>
            <a:ext cx="7928867" cy="11430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Peptides Can Be Distinguished by Their Ionization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1733" y="0"/>
            <a:ext cx="3060453" cy="584775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BIOCHEMISTRY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9597" y="2060848"/>
            <a:ext cx="8208912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Biologically Active Peptides and Polypeptides Occur in a Vast Range of Sizes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125" y="3140968"/>
            <a:ext cx="4464496" cy="23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71562" y="5468716"/>
            <a:ext cx="7992888" cy="973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Proteins Contain Chemical Groups Other Than Amino Acids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289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24744"/>
            <a:ext cx="8208912" cy="2104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References: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Lehninger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Principles of Biochemistry (Nelson W. H. Freeman. 4th Ed, </a:t>
            </a:r>
            <a:r>
              <a:rPr lang="en-US" sz="36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2004</a:t>
            </a:r>
            <a:r>
              <a:rPr lang="en-US" sz="36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21733" y="0"/>
            <a:ext cx="3060453" cy="584775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BIOCHEMISTRY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1520" y="188640"/>
            <a:ext cx="8640960" cy="5688632"/>
          </a:xfrm>
          <a:prstGeom prst="rect">
            <a:avLst/>
          </a:prstGeom>
        </p:spPr>
        <p:txBody>
          <a:bodyPr/>
          <a:lstStyle/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 communication:</a:t>
            </a:r>
            <a:endParaRPr lang="ar-EG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ahmed.mohamed@fagr.bu.edu.eg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en-US" sz="4000" dirty="0">
                <a:hlinkClick r:id="rId3"/>
              </a:rPr>
              <a:t>http://www.bu.edu.eg/staff/ahmedmohamed6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21733" y="0"/>
            <a:ext cx="3060453" cy="584775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BIOCHEMISTRY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3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221</TotalTime>
  <Words>106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Symbol</vt:lpstr>
      <vt:lpstr>Tahoma</vt:lpstr>
      <vt:lpstr>Times New Roman</vt:lpstr>
      <vt:lpstr>Wingdings 2</vt:lpstr>
      <vt:lpstr>Austin</vt:lpstr>
      <vt:lpstr>CHEMISTRY 2 </vt:lpstr>
      <vt:lpstr>Amino Acids Have Characteristic Titration Curves</vt:lpstr>
      <vt:lpstr>Peptides Are Chains of Amino Acids</vt:lpstr>
      <vt:lpstr>Peptides Can Be Distinguished by Their Ionization Behavior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2</dc:title>
  <dc:creator>ELDAF</dc:creator>
  <cp:lastModifiedBy>ahmed.mohamed@fagr.bu.edu.eg</cp:lastModifiedBy>
  <cp:revision>28</cp:revision>
  <dcterms:created xsi:type="dcterms:W3CDTF">2015-10-07T09:17:42Z</dcterms:created>
  <dcterms:modified xsi:type="dcterms:W3CDTF">2020-03-18T11:53:57Z</dcterms:modified>
</cp:coreProperties>
</file>